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87" r:id="rId2"/>
  </p:sldIdLst>
  <p:sldSz cx="12192000" cy="6858000"/>
  <p:notesSz cx="6858000" cy="9144000"/>
  <p:embeddedFontLst>
    <p:embeddedFont>
      <p:font typeface="Proxima Nova Th" panose="02000506030000020004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Proxima Nova Rg" panose="02000506030000020004" charset="0"/>
      <p:regular r:id="rId9"/>
      <p:bold r:id="rId10"/>
    </p:embeddedFont>
    <p:embeddedFont>
      <p:font typeface="Proxima Nova Bl" panose="020B0604020202020204" charset="0"/>
      <p:bold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pos="7423" userDrawn="1">
          <p15:clr>
            <a:srgbClr val="A4A3A4"/>
          </p15:clr>
        </p15:guide>
        <p15:guide id="3" orient="horz" pos="300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2260" userDrawn="1">
          <p15:clr>
            <a:srgbClr val="A4A3A4"/>
          </p15:clr>
        </p15:guide>
        <p15:guide id="6" pos="2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E2D2"/>
    <a:srgbClr val="AAEDFF"/>
    <a:srgbClr val="81E4FE"/>
    <a:srgbClr val="A0C6FE"/>
    <a:srgbClr val="00CCCB"/>
    <a:srgbClr val="00544E"/>
    <a:srgbClr val="00D0C1"/>
    <a:srgbClr val="003E3A"/>
    <a:srgbClr val="005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95405" autoAdjust="0"/>
  </p:normalViewPr>
  <p:slideViewPr>
    <p:cSldViewPr snapToGrid="0">
      <p:cViewPr>
        <p:scale>
          <a:sx n="100" d="100"/>
          <a:sy n="100" d="100"/>
        </p:scale>
        <p:origin x="168" y="365"/>
      </p:cViewPr>
      <p:guideLst>
        <p:guide orient="horz" pos="300"/>
        <p:guide orient="horz" pos="4020"/>
        <p:guide orient="horz" pos="2260"/>
        <p:guide pos="3840"/>
        <p:guide pos="742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3E3B7-B0ED-47A1-89CA-BBC027670FA9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6B105-0382-4D58-8445-783379F7B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51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2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1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3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39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77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3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7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049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7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53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C91E3-0245-4C9C-89B2-4EB2B803999F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0B5E9-44AD-44BB-8E20-9775CB82D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1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student@utalents.ru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79615" y="130629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75000">
                <a:schemeClr val="accent5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B,B</a:t>
            </a:r>
            <a:endParaRPr lang="ru-RU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696" r="7905"/>
          <a:stretch/>
        </p:blipFill>
        <p:spPr>
          <a:xfrm>
            <a:off x="0" y="4305078"/>
            <a:ext cx="12192000" cy="257442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9778" r="9904" b="51778"/>
          <a:stretch/>
        </p:blipFill>
        <p:spPr>
          <a:xfrm flipV="1">
            <a:off x="0" y="0"/>
            <a:ext cx="12192000" cy="13868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80793" y="4361889"/>
            <a:ext cx="2634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 </a:t>
            </a: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24" y="1596124"/>
            <a:ext cx="3477120" cy="6279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352151" y="2872736"/>
            <a:ext cx="2405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  <a:latin typeface="Proxima Nova Th" panose="02000506030000020004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48907" y="3305154"/>
            <a:ext cx="2408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48906" y="4361888"/>
            <a:ext cx="2634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1380" y="2858877"/>
            <a:ext cx="43758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Proxima Nova Th" panose="02000506030000020004" pitchFamily="2" charset="0"/>
            </a:endParaRPr>
          </a:p>
          <a:p>
            <a:endParaRPr lang="ru-RU" dirty="0">
              <a:solidFill>
                <a:schemeClr val="bg1"/>
              </a:solidFill>
              <a:latin typeface="Proxima Nova Th" panose="02000506030000020004" pitchFamily="2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roxima Nova Th" panose="02000506030000020004" pitchFamily="2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телефон:   89274422938</a:t>
            </a: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               89272450917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email</a:t>
            </a:r>
            <a:r>
              <a:rPr lang="ru-RU" sz="2000" dirty="0" smtClean="0">
                <a:solidFill>
                  <a:schemeClr val="bg1"/>
                </a:solidFill>
              </a:rPr>
              <a:t>: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hlinkClick r:id="rId5"/>
              </a:rPr>
              <a:t>districts@utalents.ru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</a:t>
            </a:r>
            <a:r>
              <a:rPr lang="ru-RU" dirty="0" smtClean="0">
                <a:solidFill>
                  <a:schemeClr val="bg1"/>
                </a:solidFill>
                <a:latin typeface="Proxima Nova Th" panose="02000506030000020004" pitchFamily="2" charset="0"/>
              </a:rPr>
              <a:t>          </a:t>
            </a:r>
            <a:endParaRPr lang="ru-RU" dirty="0">
              <a:solidFill>
                <a:schemeClr val="bg1"/>
              </a:solidFill>
              <a:latin typeface="Proxima Nova Th" panose="02000506030000020004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flipV="1">
            <a:off x="10728959" y="3620638"/>
            <a:ext cx="877917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8160" y="4361889"/>
            <a:ext cx="2634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1004" y="1539632"/>
            <a:ext cx="3675217" cy="4135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600" dirty="0" smtClean="0">
              <a:solidFill>
                <a:schemeClr val="bg1">
                  <a:lumMod val="95000"/>
                </a:schemeClr>
              </a:solidFill>
              <a:latin typeface="Proxima Nova Th" panose="02000506030000020004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16" y="1112520"/>
            <a:ext cx="2223304" cy="34674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1380" y="1596124"/>
            <a:ext cx="3419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prstClr val="white"/>
                </a:solidFill>
                <a:latin typeface="Proxima Nova Th" panose="02000506030000020004" pitchFamily="2" charset="0"/>
              </a:rPr>
              <a:t>Ибрагимова Римма </a:t>
            </a:r>
          </a:p>
          <a:p>
            <a:pPr lvl="0"/>
            <a:r>
              <a:rPr lang="ru-RU" sz="2400" dirty="0" err="1" smtClean="0">
                <a:solidFill>
                  <a:prstClr val="white"/>
                </a:solidFill>
                <a:latin typeface="Proxima Nova Th" panose="02000506030000020004" pitchFamily="2" charset="0"/>
              </a:rPr>
              <a:t>Ингелевна</a:t>
            </a:r>
            <a:r>
              <a:rPr lang="ru-RU" sz="2400" dirty="0" smtClean="0">
                <a:solidFill>
                  <a:prstClr val="white"/>
                </a:solidFill>
                <a:latin typeface="Proxima Nova Th" panose="02000506030000020004" pitchFamily="2" charset="0"/>
              </a:rPr>
              <a:t> - </a:t>
            </a:r>
            <a:endParaRPr lang="ru-RU" sz="2400" dirty="0">
              <a:solidFill>
                <a:prstClr val="white"/>
              </a:solidFill>
              <a:latin typeface="Proxima Nova Th" panose="0200050603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22820" y="2506980"/>
            <a:ext cx="3627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к</a:t>
            </a:r>
            <a:r>
              <a:rPr lang="ru-RU" sz="2000" b="1" dirty="0" smtClean="0">
                <a:solidFill>
                  <a:schemeClr val="bg1"/>
                </a:solidFill>
              </a:rPr>
              <a:t>оординатор направления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«Муниципальные районы»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тема УТ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B800"/>
      </a:accent1>
      <a:accent2>
        <a:srgbClr val="A90123"/>
      </a:accent2>
      <a:accent3>
        <a:srgbClr val="632193"/>
      </a:accent3>
      <a:accent4>
        <a:srgbClr val="000080"/>
      </a:accent4>
      <a:accent5>
        <a:srgbClr val="00A99D"/>
      </a:accent5>
      <a:accent6>
        <a:srgbClr val="00923B"/>
      </a:accent6>
      <a:hlink>
        <a:srgbClr val="C6FFFB"/>
      </a:hlink>
      <a:folHlink>
        <a:srgbClr val="632193"/>
      </a:folHlink>
    </a:clrScheme>
    <a:fontScheme name="Другая 3">
      <a:majorFont>
        <a:latin typeface="Proxima Nova Bl"/>
        <a:ea typeface=""/>
        <a:cs typeface=""/>
      </a:majorFont>
      <a:minorFont>
        <a:latin typeface="Proxima Nova Rg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</TotalTime>
  <Words>22</Words>
  <Application>Microsoft Office PowerPoint</Application>
  <PresentationFormat>Произвольный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Proxima Nova Th</vt:lpstr>
      <vt:lpstr>Calibri</vt:lpstr>
      <vt:lpstr>Proxima Nova Rg</vt:lpstr>
      <vt:lpstr>Proxima Nova Bl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Гайдлайн для студентов Университета Талантов</dc:title>
  <dc:creator>Никита Павлов</dc:creator>
  <cp:lastModifiedBy>Ибрагимова</cp:lastModifiedBy>
  <cp:revision>76</cp:revision>
  <dcterms:created xsi:type="dcterms:W3CDTF">2020-03-27T09:25:00Z</dcterms:created>
  <dcterms:modified xsi:type="dcterms:W3CDTF">2020-11-16T10:35:33Z</dcterms:modified>
</cp:coreProperties>
</file>